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8" r:id="rId4"/>
    <p:sldId id="259" r:id="rId5"/>
    <p:sldId id="260" r:id="rId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66B99F-70A6-B000-F72B-5CD02C55D447}" v="5" dt="2021-03-30T17:44:22.391"/>
    <p1510:client id="{6567B99F-20BD-B000-C256-2E4E763DF60B}" v="34" dt="2021-03-30T18:05:59.418"/>
    <p1510:client id="{A866B99F-B049-B000-C256-2CAF40DC7699}" v="17" dt="2021-03-30T17:57:02.193"/>
    <p1510:client id="{DC62B99F-B032-B000-F19D-FC56C08D5F7C}" v="10" dt="2021-03-30T16:40:56.90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2890CF"/>
          </a:solidFill>
        </a:fill>
      </a:tcStyle>
    </a:band2H>
    <a:firstCol>
      <a:tcTxStyle b="on" i="off">
        <a:fontRef idx="minor">
          <a:srgbClr val="2890CF"/>
        </a:fontRef>
        <a:srgbClr val="2890C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2890CF"/>
          </a:solidFill>
        </a:fill>
      </a:tcStyle>
    </a:lastRow>
    <a:firstRow>
      <a:tcTxStyle b="on" i="off">
        <a:fontRef idx="minor">
          <a:srgbClr val="2890CF"/>
        </a:fontRef>
        <a:srgbClr val="2890C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Row>
  </a:tblStyle>
  <a:tblStyle styleId="{2708684C-4D16-4618-839F-0558EEFCDFE6}" styleName="">
    <a:tblBg/>
    <a:wholeTbl>
      <a:tcTxStyle b="off"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508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254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snapToGrid="0" snapToObjects="1">
      <p:cViewPr varScale="1">
        <p:scale>
          <a:sx n="58" d="100"/>
          <a:sy n="58" d="100"/>
        </p:scale>
        <p:origin x="47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VanDenBerg" userId="S::lisav@rivaliq2.onmicrosoft.com::e3116c88-2eaa-4e28-bbfc-a0d20eb8f39d" providerId="AD" clId="Web-{6567B99F-20BD-B000-C256-2E4E763DF60B}"/>
    <pc:docChg chg="modSld">
      <pc:chgData name="Lisa VanDenBerg" userId="S::lisav@rivaliq2.onmicrosoft.com::e3116c88-2eaa-4e28-bbfc-a0d20eb8f39d" providerId="AD" clId="Web-{6567B99F-20BD-B000-C256-2E4E763DF60B}" dt="2021-03-30T18:05:59.418" v="30"/>
      <pc:docMkLst>
        <pc:docMk/>
      </pc:docMkLst>
      <pc:sldChg chg="addSp delSp modSp">
        <pc:chgData name="Lisa VanDenBerg" userId="S::lisav@rivaliq2.onmicrosoft.com::e3116c88-2eaa-4e28-bbfc-a0d20eb8f39d" providerId="AD" clId="Web-{6567B99F-20BD-B000-C256-2E4E763DF60B}" dt="2021-03-30T18:05:59.418" v="30"/>
        <pc:sldMkLst>
          <pc:docMk/>
          <pc:sldMk cId="0" sldId="260"/>
        </pc:sldMkLst>
        <pc:spChg chg="add del mod">
          <ac:chgData name="Lisa VanDenBerg" userId="S::lisav@rivaliq2.onmicrosoft.com::e3116c88-2eaa-4e28-bbfc-a0d20eb8f39d" providerId="AD" clId="Web-{6567B99F-20BD-B000-C256-2E4E763DF60B}" dt="2021-03-30T18:05:59.418" v="30"/>
          <ac:spMkLst>
            <pc:docMk/>
            <pc:sldMk cId="0" sldId="260"/>
            <ac:spMk id="2" creationId="{9130A8FE-1F7E-439F-80FF-B415193A6F08}"/>
          </ac:spMkLst>
        </pc:spChg>
        <pc:spChg chg="mod">
          <ac:chgData name="Lisa VanDenBerg" userId="S::lisav@rivaliq2.onmicrosoft.com::e3116c88-2eaa-4e28-bbfc-a0d20eb8f39d" providerId="AD" clId="Web-{6567B99F-20BD-B000-C256-2E4E763DF60B}" dt="2021-03-30T18:05:57.855" v="29" actId="20577"/>
          <ac:spMkLst>
            <pc:docMk/>
            <pc:sldMk cId="0" sldId="260"/>
            <ac:spMk id="19" creationId="{A7A89CDC-A525-49B2-834D-B7598B887D83}"/>
          </ac:spMkLst>
        </pc:spChg>
        <pc:spChg chg="del mod">
          <ac:chgData name="Lisa VanDenBerg" userId="S::lisav@rivaliq2.onmicrosoft.com::e3116c88-2eaa-4e28-bbfc-a0d20eb8f39d" providerId="AD" clId="Web-{6567B99F-20BD-B000-C256-2E4E763DF60B}" dt="2021-03-30T18:01:01.729" v="16"/>
          <ac:spMkLst>
            <pc:docMk/>
            <pc:sldMk cId="0" sldId="260"/>
            <ac:spMk id="20" creationId="{AF2295E7-B10C-4E96-9A11-06FFFD51170F}"/>
          </ac:spMkLst>
        </pc:spChg>
      </pc:sldChg>
    </pc:docChg>
  </pc:docChgLst>
  <pc:docChgLst>
    <pc:chgData name="Lisa VanDenBerg" userId="S::lisav@rivaliq2.onmicrosoft.com::e3116c88-2eaa-4e28-bbfc-a0d20eb8f39d" providerId="AD" clId="Web-{5966B99F-70A6-B000-F72B-5CD02C55D447}"/>
    <pc:docChg chg="modSld">
      <pc:chgData name="Lisa VanDenBerg" userId="S::lisav@rivaliq2.onmicrosoft.com::e3116c88-2eaa-4e28-bbfc-a0d20eb8f39d" providerId="AD" clId="Web-{5966B99F-70A6-B000-F72B-5CD02C55D447}" dt="2021-03-30T17:44:22.391" v="2" actId="1076"/>
      <pc:docMkLst>
        <pc:docMk/>
      </pc:docMkLst>
      <pc:sldChg chg="modSp">
        <pc:chgData name="Lisa VanDenBerg" userId="S::lisav@rivaliq2.onmicrosoft.com::e3116c88-2eaa-4e28-bbfc-a0d20eb8f39d" providerId="AD" clId="Web-{5966B99F-70A6-B000-F72B-5CD02C55D447}" dt="2021-03-30T17:44:22.391" v="2" actId="1076"/>
        <pc:sldMkLst>
          <pc:docMk/>
          <pc:sldMk cId="0" sldId="256"/>
        </pc:sldMkLst>
        <pc:spChg chg="mod">
          <ac:chgData name="Lisa VanDenBerg" userId="S::lisav@rivaliq2.onmicrosoft.com::e3116c88-2eaa-4e28-bbfc-a0d20eb8f39d" providerId="AD" clId="Web-{5966B99F-70A6-B000-F72B-5CD02C55D447}" dt="2021-03-30T17:44:22.391" v="2" actId="1076"/>
          <ac:spMkLst>
            <pc:docMk/>
            <pc:sldMk cId="0" sldId="256"/>
            <ac:spMk id="62" creationId="{00000000-0000-0000-0000-000000000000}"/>
          </ac:spMkLst>
        </pc:spChg>
      </pc:sldChg>
      <pc:sldChg chg="modSp">
        <pc:chgData name="Lisa VanDenBerg" userId="S::lisav@rivaliq2.onmicrosoft.com::e3116c88-2eaa-4e28-bbfc-a0d20eb8f39d" providerId="AD" clId="Web-{5966B99F-70A6-B000-F72B-5CD02C55D447}" dt="2021-03-30T17:40:29.172" v="0" actId="20577"/>
        <pc:sldMkLst>
          <pc:docMk/>
          <pc:sldMk cId="0" sldId="260"/>
        </pc:sldMkLst>
        <pc:spChg chg="mod">
          <ac:chgData name="Lisa VanDenBerg" userId="S::lisav@rivaliq2.onmicrosoft.com::e3116c88-2eaa-4e28-bbfc-a0d20eb8f39d" providerId="AD" clId="Web-{5966B99F-70A6-B000-F72B-5CD02C55D447}" dt="2021-03-30T17:40:29.172" v="0" actId="20577"/>
          <ac:spMkLst>
            <pc:docMk/>
            <pc:sldMk cId="0" sldId="260"/>
            <ac:spMk id="20" creationId="{AF2295E7-B10C-4E96-9A11-06FFFD51170F}"/>
          </ac:spMkLst>
        </pc:spChg>
      </pc:sldChg>
    </pc:docChg>
  </pc:docChgLst>
  <pc:docChgLst>
    <pc:chgData name="Lisa VanDenBerg" userId="S::lisav@rivaliq2.onmicrosoft.com::e3116c88-2eaa-4e28-bbfc-a0d20eb8f39d" providerId="AD" clId="Web-{A866B99F-B049-B000-C256-2CAF40DC7699}"/>
    <pc:docChg chg="modSld">
      <pc:chgData name="Lisa VanDenBerg" userId="S::lisav@rivaliq2.onmicrosoft.com::e3116c88-2eaa-4e28-bbfc-a0d20eb8f39d" providerId="AD" clId="Web-{A866B99F-B049-B000-C256-2CAF40DC7699}" dt="2021-03-30T17:56:59.130" v="14" actId="20577"/>
      <pc:docMkLst>
        <pc:docMk/>
      </pc:docMkLst>
      <pc:sldChg chg="modSp">
        <pc:chgData name="Lisa VanDenBerg" userId="S::lisav@rivaliq2.onmicrosoft.com::e3116c88-2eaa-4e28-bbfc-a0d20eb8f39d" providerId="AD" clId="Web-{A866B99F-B049-B000-C256-2CAF40DC7699}" dt="2021-03-30T17:46:14.319" v="13" actId="20577"/>
        <pc:sldMkLst>
          <pc:docMk/>
          <pc:sldMk cId="0" sldId="258"/>
        </pc:sldMkLst>
        <pc:spChg chg="mod">
          <ac:chgData name="Lisa VanDenBerg" userId="S::lisav@rivaliq2.onmicrosoft.com::e3116c88-2eaa-4e28-bbfc-a0d20eb8f39d" providerId="AD" clId="Web-{A866B99F-B049-B000-C256-2CAF40DC7699}" dt="2021-03-30T17:46:14.319" v="13" actId="20577"/>
          <ac:spMkLst>
            <pc:docMk/>
            <pc:sldMk cId="0" sldId="258"/>
            <ac:spMk id="69" creationId="{00000000-0000-0000-0000-000000000000}"/>
          </ac:spMkLst>
        </pc:spChg>
      </pc:sldChg>
      <pc:sldChg chg="modSp">
        <pc:chgData name="Lisa VanDenBerg" userId="S::lisav@rivaliq2.onmicrosoft.com::e3116c88-2eaa-4e28-bbfc-a0d20eb8f39d" providerId="AD" clId="Web-{A866B99F-B049-B000-C256-2CAF40DC7699}" dt="2021-03-30T17:46:07.615" v="10" actId="20577"/>
        <pc:sldMkLst>
          <pc:docMk/>
          <pc:sldMk cId="0" sldId="259"/>
        </pc:sldMkLst>
        <pc:spChg chg="mod">
          <ac:chgData name="Lisa VanDenBerg" userId="S::lisav@rivaliq2.onmicrosoft.com::e3116c88-2eaa-4e28-bbfc-a0d20eb8f39d" providerId="AD" clId="Web-{A866B99F-B049-B000-C256-2CAF40DC7699}" dt="2021-03-30T17:46:07.615" v="10" actId="20577"/>
          <ac:spMkLst>
            <pc:docMk/>
            <pc:sldMk cId="0" sldId="259"/>
            <ac:spMk id="77" creationId="{00000000-0000-0000-0000-000000000000}"/>
          </ac:spMkLst>
        </pc:spChg>
      </pc:sldChg>
      <pc:sldChg chg="modSp">
        <pc:chgData name="Lisa VanDenBerg" userId="S::lisav@rivaliq2.onmicrosoft.com::e3116c88-2eaa-4e28-bbfc-a0d20eb8f39d" providerId="AD" clId="Web-{A866B99F-B049-B000-C256-2CAF40DC7699}" dt="2021-03-30T17:56:59.130" v="14" actId="20577"/>
        <pc:sldMkLst>
          <pc:docMk/>
          <pc:sldMk cId="0" sldId="260"/>
        </pc:sldMkLst>
        <pc:spChg chg="mod">
          <ac:chgData name="Lisa VanDenBerg" userId="S::lisav@rivaliq2.onmicrosoft.com::e3116c88-2eaa-4e28-bbfc-a0d20eb8f39d" providerId="AD" clId="Web-{A866B99F-B049-B000-C256-2CAF40DC7699}" dt="2021-03-30T17:56:59.130" v="14" actId="20577"/>
          <ac:spMkLst>
            <pc:docMk/>
            <pc:sldMk cId="0" sldId="260"/>
            <ac:spMk id="20" creationId="{AF2295E7-B10C-4E96-9A11-06FFFD51170F}"/>
          </ac:spMkLst>
        </pc:spChg>
      </pc:sldChg>
    </pc:docChg>
  </pc:docChgLst>
  <pc:docChgLst>
    <pc:chgData name="Lisa VanDenBerg" userId="S::lisav@rivaliq2.onmicrosoft.com::e3116c88-2eaa-4e28-bbfc-a0d20eb8f39d" providerId="AD" clId="Web-{DC62B99F-B032-B000-F19D-FC56C08D5F7C}"/>
    <pc:docChg chg="modSld">
      <pc:chgData name="Lisa VanDenBerg" userId="S::lisav@rivaliq2.onmicrosoft.com::e3116c88-2eaa-4e28-bbfc-a0d20eb8f39d" providerId="AD" clId="Web-{DC62B99F-B032-B000-F19D-FC56C08D5F7C}" dt="2021-03-30T16:40:55.549" v="8" actId="20577"/>
      <pc:docMkLst>
        <pc:docMk/>
      </pc:docMkLst>
      <pc:sldChg chg="modSp">
        <pc:chgData name="Lisa VanDenBerg" userId="S::lisav@rivaliq2.onmicrosoft.com::e3116c88-2eaa-4e28-bbfc-a0d20eb8f39d" providerId="AD" clId="Web-{DC62B99F-B032-B000-F19D-FC56C08D5F7C}" dt="2021-03-30T16:40:25.737" v="6" actId="1076"/>
        <pc:sldMkLst>
          <pc:docMk/>
          <pc:sldMk cId="0" sldId="256"/>
        </pc:sldMkLst>
        <pc:spChg chg="mod">
          <ac:chgData name="Lisa VanDenBerg" userId="S::lisav@rivaliq2.onmicrosoft.com::e3116c88-2eaa-4e28-bbfc-a0d20eb8f39d" providerId="AD" clId="Web-{DC62B99F-B032-B000-F19D-FC56C08D5F7C}" dt="2021-03-30T16:40:25.737" v="6" actId="1076"/>
          <ac:spMkLst>
            <pc:docMk/>
            <pc:sldMk cId="0" sldId="256"/>
            <ac:spMk id="62" creationId="{00000000-0000-0000-0000-000000000000}"/>
          </ac:spMkLst>
        </pc:spChg>
      </pc:sldChg>
      <pc:sldChg chg="addSp delSp modSp">
        <pc:chgData name="Lisa VanDenBerg" userId="S::lisav@rivaliq2.onmicrosoft.com::e3116c88-2eaa-4e28-bbfc-a0d20eb8f39d" providerId="AD" clId="Web-{DC62B99F-B032-B000-F19D-FC56C08D5F7C}" dt="2021-03-30T16:40:55.549" v="8" actId="20577"/>
        <pc:sldMkLst>
          <pc:docMk/>
          <pc:sldMk cId="0" sldId="260"/>
        </pc:sldMkLst>
        <pc:spChg chg="add">
          <ac:chgData name="Lisa VanDenBerg" userId="S::lisav@rivaliq2.onmicrosoft.com::e3116c88-2eaa-4e28-bbfc-a0d20eb8f39d" providerId="AD" clId="Web-{DC62B99F-B032-B000-F19D-FC56C08D5F7C}" dt="2021-03-30T16:40:00.659" v="3"/>
          <ac:spMkLst>
            <pc:docMk/>
            <pc:sldMk cId="0" sldId="260"/>
            <ac:spMk id="19" creationId="{A7A89CDC-A525-49B2-834D-B7598B887D83}"/>
          </ac:spMkLst>
        </pc:spChg>
        <pc:spChg chg="add mod">
          <ac:chgData name="Lisa VanDenBerg" userId="S::lisav@rivaliq2.onmicrosoft.com::e3116c88-2eaa-4e28-bbfc-a0d20eb8f39d" providerId="AD" clId="Web-{DC62B99F-B032-B000-F19D-FC56C08D5F7C}" dt="2021-03-30T16:40:55.549" v="8" actId="20577"/>
          <ac:spMkLst>
            <pc:docMk/>
            <pc:sldMk cId="0" sldId="260"/>
            <ac:spMk id="20" creationId="{AF2295E7-B10C-4E96-9A11-06FFFD51170F}"/>
          </ac:spMkLst>
        </pc:spChg>
        <pc:spChg chg="del">
          <ac:chgData name="Lisa VanDenBerg" userId="S::lisav@rivaliq2.onmicrosoft.com::e3116c88-2eaa-4e28-bbfc-a0d20eb8f39d" providerId="AD" clId="Web-{DC62B99F-B032-B000-F19D-FC56C08D5F7C}" dt="2021-03-30T16:39:25.815" v="1"/>
          <ac:spMkLst>
            <pc:docMk/>
            <pc:sldMk cId="0" sldId="260"/>
            <ac:spMk id="93" creationId="{00000000-0000-0000-0000-000000000000}"/>
          </ac:spMkLst>
        </pc:spChg>
        <pc:spChg chg="del">
          <ac:chgData name="Lisa VanDenBerg" userId="S::lisav@rivaliq2.onmicrosoft.com::e3116c88-2eaa-4e28-bbfc-a0d20eb8f39d" providerId="AD" clId="Web-{DC62B99F-B032-B000-F19D-FC56C08D5F7C}" dt="2021-03-30T16:39:25.815" v="0"/>
          <ac:spMkLst>
            <pc:docMk/>
            <pc:sldMk cId="0" sldId="260"/>
            <ac:spMk id="94" creationId="{00000000-0000-0000-0000-000000000000}"/>
          </ac:spMkLst>
        </pc:spChg>
        <pc:spChg chg="del">
          <ac:chgData name="Lisa VanDenBerg" userId="S::lisav@rivaliq2.onmicrosoft.com::e3116c88-2eaa-4e28-bbfc-a0d20eb8f39d" providerId="AD" clId="Web-{DC62B99F-B032-B000-F19D-FC56C08D5F7C}" dt="2021-03-30T16:39:28.003" v="2"/>
          <ac:spMkLst>
            <pc:docMk/>
            <pc:sldMk cId="0" sldId="260"/>
            <ac:spMk id="9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6" name="Shape 56"/>
          <p:cNvSpPr>
            <a:spLocks noGrp="1" noRot="1" noChangeAspect="1"/>
          </p:cNvSpPr>
          <p:nvPr>
            <p:ph type="sldImg"/>
          </p:nvPr>
        </p:nvSpPr>
        <p:spPr>
          <a:xfrm>
            <a:off x="1143000" y="685800"/>
            <a:ext cx="4572000" cy="3429000"/>
          </a:xfrm>
          <a:prstGeom prst="rect">
            <a:avLst/>
          </a:prstGeom>
        </p:spPr>
        <p:txBody>
          <a:bodyPr/>
          <a:lstStyle/>
          <a:p>
            <a:endParaRPr/>
          </a:p>
        </p:txBody>
      </p:sp>
      <p:sp>
        <p:nvSpPr>
          <p:cNvPr id="57" name="Shape 5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Arial"/>
      </a:defRPr>
    </a:lvl1pPr>
    <a:lvl2pPr indent="228600" defTabSz="457200" latinLnBrk="0">
      <a:lnSpc>
        <a:spcPct val="117999"/>
      </a:lnSpc>
      <a:defRPr sz="2200">
        <a:latin typeface="+mn-lt"/>
        <a:ea typeface="+mn-ea"/>
        <a:cs typeface="+mn-cs"/>
        <a:sym typeface="Arial"/>
      </a:defRPr>
    </a:lvl2pPr>
    <a:lvl3pPr indent="457200" defTabSz="457200" latinLnBrk="0">
      <a:lnSpc>
        <a:spcPct val="117999"/>
      </a:lnSpc>
      <a:defRPr sz="2200">
        <a:latin typeface="+mn-lt"/>
        <a:ea typeface="+mn-ea"/>
        <a:cs typeface="+mn-cs"/>
        <a:sym typeface="Arial"/>
      </a:defRPr>
    </a:lvl3pPr>
    <a:lvl4pPr indent="685800" defTabSz="457200" latinLnBrk="0">
      <a:lnSpc>
        <a:spcPct val="117999"/>
      </a:lnSpc>
      <a:defRPr sz="2200">
        <a:latin typeface="+mn-lt"/>
        <a:ea typeface="+mn-ea"/>
        <a:cs typeface="+mn-cs"/>
        <a:sym typeface="Arial"/>
      </a:defRPr>
    </a:lvl4pPr>
    <a:lvl5pPr indent="914400" defTabSz="457200" latinLnBrk="0">
      <a:lnSpc>
        <a:spcPct val="117999"/>
      </a:lnSpc>
      <a:defRPr sz="2200">
        <a:latin typeface="+mn-lt"/>
        <a:ea typeface="+mn-ea"/>
        <a:cs typeface="+mn-cs"/>
        <a:sym typeface="Arial"/>
      </a:defRPr>
    </a:lvl5pPr>
    <a:lvl6pPr indent="1143000" defTabSz="457200" latinLnBrk="0">
      <a:lnSpc>
        <a:spcPct val="117999"/>
      </a:lnSpc>
      <a:defRPr sz="2200">
        <a:latin typeface="+mn-lt"/>
        <a:ea typeface="+mn-ea"/>
        <a:cs typeface="+mn-cs"/>
        <a:sym typeface="Arial"/>
      </a:defRPr>
    </a:lvl6pPr>
    <a:lvl7pPr indent="1371600" defTabSz="457200" latinLnBrk="0">
      <a:lnSpc>
        <a:spcPct val="117999"/>
      </a:lnSpc>
      <a:defRPr sz="2200">
        <a:latin typeface="+mn-lt"/>
        <a:ea typeface="+mn-ea"/>
        <a:cs typeface="+mn-cs"/>
        <a:sym typeface="Arial"/>
      </a:defRPr>
    </a:lvl7pPr>
    <a:lvl8pPr indent="1600200" defTabSz="457200" latinLnBrk="0">
      <a:lnSpc>
        <a:spcPct val="117999"/>
      </a:lnSpc>
      <a:defRPr sz="2200">
        <a:latin typeface="+mn-lt"/>
        <a:ea typeface="+mn-ea"/>
        <a:cs typeface="+mn-cs"/>
        <a:sym typeface="Arial"/>
      </a:defRPr>
    </a:lvl8pPr>
    <a:lvl9pPr indent="1828800" defTabSz="457200" latinLnBrk="0">
      <a:lnSpc>
        <a:spcPct val="117999"/>
      </a:lnSpc>
      <a:defRPr sz="22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ORANGE CONTENT">
    <p:spTree>
      <p:nvGrpSpPr>
        <p:cNvPr id="1" name=""/>
        <p:cNvGrpSpPr/>
        <p:nvPr/>
      </p:nvGrpSpPr>
      <p:grpSpPr>
        <a:xfrm>
          <a:off x="0" y="0"/>
          <a:ext cx="0" cy="0"/>
          <a:chOff x="0" y="0"/>
          <a:chExt cx="0" cy="0"/>
        </a:xfrm>
      </p:grpSpPr>
      <p:sp>
        <p:nvSpPr>
          <p:cNvPr id="16"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7" name="Title Text"/>
          <p:cNvSpPr txBox="1">
            <a:spLocks noGrp="1"/>
          </p:cNvSpPr>
          <p:nvPr>
            <p:ph type="title"/>
          </p:nvPr>
        </p:nvSpPr>
        <p:spPr>
          <a:prstGeom prst="rect">
            <a:avLst/>
          </a:prstGeom>
        </p:spPr>
        <p:txBody>
          <a:bodyPr/>
          <a:lstStyle/>
          <a:p>
            <a:r>
              <a:t>Title Text</a:t>
            </a:r>
          </a:p>
        </p:txBody>
      </p:sp>
      <p:sp>
        <p:nvSpPr>
          <p:cNvPr id="18" name="Subtitle"/>
          <p:cNvSpPr txBox="1">
            <a:spLocks noGrp="1"/>
          </p:cNvSpPr>
          <p:nvPr>
            <p:ph type="body" sz="quarter" idx="13"/>
          </p:nvPr>
        </p:nvSpPr>
        <p:spPr>
          <a:xfrm>
            <a:off x="1364431" y="2484687"/>
            <a:ext cx="22163138" cy="803275"/>
          </a:xfrm>
          <a:prstGeom prst="rect">
            <a:avLst/>
          </a:prstGeom>
        </p:spPr>
        <p:txBody>
          <a:bodyPr/>
          <a:lstStyle>
            <a:lvl1pPr>
              <a:spcBef>
                <a:spcPts val="0"/>
              </a:spcBef>
              <a:defRPr sz="3100" b="1" cap="all" spc="-62">
                <a:solidFill>
                  <a:srgbClr val="4FC374"/>
                </a:solidFill>
              </a:defRPr>
            </a:lvl1pPr>
          </a:lstStyle>
          <a:p>
            <a:r>
              <a:t>Subtitle</a:t>
            </a:r>
          </a:p>
        </p:txBody>
      </p:sp>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new orange title] copy">
    <p:spTree>
      <p:nvGrpSpPr>
        <p:cNvPr id="1" name=""/>
        <p:cNvGrpSpPr/>
        <p:nvPr/>
      </p:nvGrpSpPr>
      <p:grpSpPr>
        <a:xfrm>
          <a:off x="0" y="0"/>
          <a:ext cx="0" cy="0"/>
          <a:chOff x="0" y="0"/>
          <a:chExt cx="0" cy="0"/>
        </a:xfrm>
      </p:grpSpPr>
      <p:sp>
        <p:nvSpPr>
          <p:cNvPr id="26" name="Rectangle"/>
          <p:cNvSpPr/>
          <p:nvPr/>
        </p:nvSpPr>
        <p:spPr>
          <a:xfrm>
            <a:off x="-79386" y="-72915"/>
            <a:ext cx="24542772" cy="13861830"/>
          </a:xfrm>
          <a:prstGeom prst="rect">
            <a:avLst/>
          </a:prstGeom>
          <a:gradFill>
            <a:gsLst>
              <a:gs pos="0">
                <a:srgbClr val="B4EA69"/>
              </a:gs>
              <a:gs pos="27370">
                <a:srgbClr val="54C277"/>
              </a:gs>
              <a:gs pos="100000">
                <a:srgbClr val="2C396A"/>
              </a:gs>
            </a:gsLst>
            <a:path>
              <a:fillToRect l="5796" t="99200" r="94203" b="799"/>
            </a:path>
          </a:gradFill>
          <a:ln w="12700">
            <a:miter lim="400000"/>
          </a:ln>
        </p:spPr>
        <p:txBody>
          <a:bodyPr lIns="71436" tIns="71436" rIns="71436" bIns="71436" anchor="ctr"/>
          <a:lstStyle/>
          <a:p>
            <a:pPr algn="l">
              <a:lnSpc>
                <a:spcPct val="100000"/>
              </a:lnSpc>
              <a:defRPr sz="8300" b="0">
                <a:solidFill>
                  <a:srgbClr val="2C3A6A"/>
                </a:solidFill>
              </a:defRPr>
            </a:pPr>
            <a:endParaRPr/>
          </a:p>
        </p:txBody>
      </p:sp>
      <p:sp>
        <p:nvSpPr>
          <p:cNvPr id="27" name="[Getting Started: Crafting your social media audit and exporting your data]"/>
          <p:cNvSpPr txBox="1">
            <a:spLocks noGrp="1"/>
          </p:cNvSpPr>
          <p:nvPr>
            <p:ph type="body" sz="quarter" idx="13"/>
          </p:nvPr>
        </p:nvSpPr>
        <p:spPr>
          <a:xfrm>
            <a:off x="6579418" y="9271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28" name="gather competitive data"/>
          <p:cNvSpPr txBox="1">
            <a:spLocks noGrp="1"/>
          </p:cNvSpPr>
          <p:nvPr>
            <p:ph type="body" sz="quarter" idx="14"/>
          </p:nvPr>
        </p:nvSpPr>
        <p:spPr>
          <a:xfrm>
            <a:off x="4942283" y="4764049"/>
            <a:ext cx="14499434" cy="4187902"/>
          </a:xfrm>
          <a:prstGeom prst="rect">
            <a:avLst/>
          </a:prstGeom>
        </p:spPr>
        <p:txBody>
          <a:bodyPr lIns="50800" tIns="50800" rIns="50800" bIns="50800" anchor="ctr"/>
          <a:lstStyle/>
          <a:p>
            <a:pPr algn="ctr">
              <a:lnSpc>
                <a:spcPct val="80000"/>
              </a:lnSpc>
              <a:spcBef>
                <a:spcPts val="0"/>
              </a:spcBef>
              <a:defRPr sz="8000" b="1" cap="all">
                <a:solidFill>
                  <a:srgbClr val="FFFFFF"/>
                </a:solidFill>
              </a:defRPr>
            </a:pPr>
            <a:r>
              <a:t>Social Media Competitive Audit Course</a:t>
            </a:r>
          </a:p>
          <a:p>
            <a:pPr algn="ctr">
              <a:lnSpc>
                <a:spcPct val="80000"/>
              </a:lnSpc>
              <a:spcBef>
                <a:spcPts val="0"/>
              </a:spcBef>
              <a:defRPr sz="8000" b="1" cap="all">
                <a:solidFill>
                  <a:srgbClr val="FFFFFF"/>
                </a:solidFill>
              </a:defRPr>
            </a:pPr>
            <a:r>
              <a:t>with Lauren Teague</a:t>
            </a:r>
          </a:p>
        </p:txBody>
      </p:sp>
      <p:sp>
        <p:nvSpPr>
          <p:cNvPr id="29"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30" name="Image" descr="Image"/>
          <p:cNvPicPr>
            <a:picLocks noChangeAspect="1"/>
          </p:cNvPicPr>
          <p:nvPr/>
        </p:nvPicPr>
        <p:blipFill>
          <a:blip r:embed="rId2"/>
          <a:stretch>
            <a:fillRect/>
          </a:stretch>
        </p:blipFill>
        <p:spPr>
          <a:xfrm rot="11794452">
            <a:off x="3845956" y="-2586706"/>
            <a:ext cx="25080679" cy="6148420"/>
          </a:xfrm>
          <a:prstGeom prst="rect">
            <a:avLst/>
          </a:prstGeom>
          <a:ln w="12700">
            <a:miter lim="400000"/>
          </a:ln>
        </p:spPr>
      </p:pic>
      <p:pic>
        <p:nvPicPr>
          <p:cNvPr id="31" name="Image" descr="Image"/>
          <p:cNvPicPr>
            <a:picLocks noChangeAspect="1"/>
          </p:cNvPicPr>
          <p:nvPr/>
        </p:nvPicPr>
        <p:blipFill>
          <a:blip r:embed="rId2"/>
          <a:stretch>
            <a:fillRect/>
          </a:stretch>
        </p:blipFill>
        <p:spPr>
          <a:xfrm rot="1320000">
            <a:off x="-5069444" y="8970294"/>
            <a:ext cx="25080680" cy="6148419"/>
          </a:xfrm>
          <a:prstGeom prst="rect">
            <a:avLst/>
          </a:prstGeom>
          <a:ln w="12700">
            <a:miter lim="400000"/>
          </a:ln>
        </p:spPr>
      </p:pic>
      <p:grpSp>
        <p:nvGrpSpPr>
          <p:cNvPr id="34" name="Group"/>
          <p:cNvGrpSpPr/>
          <p:nvPr/>
        </p:nvGrpSpPr>
        <p:grpSpPr>
          <a:xfrm>
            <a:off x="20892244" y="10307142"/>
            <a:ext cx="2362399" cy="2362399"/>
            <a:chOff x="0" y="0"/>
            <a:chExt cx="2362398" cy="2362398"/>
          </a:xfrm>
        </p:grpSpPr>
        <p:pic>
          <p:nvPicPr>
            <p:cNvPr id="32" name="white-logo.png" descr="white-logo.png"/>
            <p:cNvPicPr>
              <a:picLocks noChangeAspect="1"/>
            </p:cNvPicPr>
            <p:nvPr/>
          </p:nvPicPr>
          <p:blipFill>
            <a:blip r:embed="rId3"/>
            <a:stretch>
              <a:fillRect/>
            </a:stretch>
          </p:blipFill>
          <p:spPr>
            <a:xfrm>
              <a:off x="433319" y="373629"/>
              <a:ext cx="1530808" cy="1530808"/>
            </a:xfrm>
            <a:prstGeom prst="rect">
              <a:avLst/>
            </a:prstGeom>
            <a:ln w="12700" cap="flat">
              <a:noFill/>
              <a:miter lim="400000"/>
            </a:ln>
            <a:effectLst/>
          </p:spPr>
        </p:pic>
        <p:sp>
          <p:nvSpPr>
            <p:cNvPr id="33" name="Square"/>
            <p:cNvSpPr/>
            <p:nvPr/>
          </p:nvSpPr>
          <p:spPr>
            <a:xfrm>
              <a:off x="0" y="0"/>
              <a:ext cx="2362399" cy="2362399"/>
            </a:xfrm>
            <a:prstGeom prst="rect">
              <a:avLst/>
            </a:prstGeom>
            <a:noFill/>
            <a:ln w="38100" cap="flat">
              <a:solidFill>
                <a:srgbClr val="FFFFFF"/>
              </a:solidFill>
              <a:prstDash val="solid"/>
              <a:miter lim="400000"/>
            </a:ln>
            <a:effectLst/>
          </p:spPr>
          <p:txBody>
            <a:bodyPr wrap="square" lIns="50800" tIns="50800" rIns="50800" bIns="50800" numCol="1" anchor="ctr">
              <a:noAutofit/>
            </a:bodyPr>
            <a:lstStyle/>
            <a:p>
              <a:pPr defTabSz="584200">
                <a:defRPr sz="1600" cap="none">
                  <a:solidFill>
                    <a:srgbClr val="FFFFFF"/>
                  </a:solidFill>
                </a:defRPr>
              </a:pPr>
              <a:endParaRPr/>
            </a:p>
          </p:txBody>
        </p:sp>
      </p:grpSp>
      <p:sp>
        <p:nvSpPr>
          <p:cNvPr id="35" name="Oval"/>
          <p:cNvSpPr/>
          <p:nvPr/>
        </p:nvSpPr>
        <p:spPr>
          <a:xfrm>
            <a:off x="10922000" y="2336403"/>
            <a:ext cx="2540000" cy="2540001"/>
          </a:xfrm>
          <a:prstGeom prst="ellipse">
            <a:avLst/>
          </a:prstGeom>
          <a:solidFill>
            <a:srgbClr val="000000"/>
          </a:solidFill>
          <a:ln w="12700">
            <a:miter lim="400000"/>
          </a:ln>
        </p:spPr>
        <p:txBody>
          <a:bodyPr lIns="50800" tIns="50800" rIns="50800" bIns="50800" anchor="ctr"/>
          <a:lstStyle/>
          <a:p>
            <a:pPr>
              <a:lnSpc>
                <a:spcPct val="100000"/>
              </a:lnSpc>
              <a:defRPr sz="2200" cap="none" spc="-44">
                <a:solidFill>
                  <a:srgbClr val="FFFFFF"/>
                </a:solidFill>
              </a:defRPr>
            </a:pPr>
            <a:endParaRPr/>
          </a:p>
        </p:txBody>
      </p:sp>
      <p:sp>
        <p:nvSpPr>
          <p:cNvPr id="36" name="1"/>
          <p:cNvSpPr txBox="1">
            <a:spLocks noGrp="1"/>
          </p:cNvSpPr>
          <p:nvPr>
            <p:ph type="body" sz="quarter" idx="15"/>
          </p:nvPr>
        </p:nvSpPr>
        <p:spPr>
          <a:xfrm>
            <a:off x="10970855" y="2488214"/>
            <a:ext cx="2267070" cy="2236380"/>
          </a:xfrm>
          <a:prstGeom prst="rect">
            <a:avLst/>
          </a:prstGeom>
        </p:spPr>
        <p:txBody>
          <a:bodyPr lIns="50800" tIns="50800" rIns="50800" bIns="50800" anchor="ctr">
            <a:spAutoFit/>
          </a:bodyPr>
          <a:lstStyle>
            <a:lvl1pPr algn="ctr" defTabSz="1160858">
              <a:lnSpc>
                <a:spcPct val="80000"/>
              </a:lnSpc>
              <a:spcBef>
                <a:spcPts val="0"/>
              </a:spcBef>
              <a:defRPr sz="15000" b="1" cap="all" spc="-750">
                <a:solidFill>
                  <a:srgbClr val="B4EA69"/>
                </a:solidFill>
              </a:defRPr>
            </a:lvl1pPr>
          </a:lstStyle>
          <a:p>
            <a:r>
              <a:t>2</a:t>
            </a:r>
          </a:p>
        </p:txBody>
      </p:sp>
      <p:sp>
        <p:nvSpPr>
          <p:cNvPr id="37"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copy">
    <p:spTree>
      <p:nvGrpSpPr>
        <p:cNvPr id="1" name=""/>
        <p:cNvGrpSpPr/>
        <p:nvPr/>
      </p:nvGrpSpPr>
      <p:grpSpPr>
        <a:xfrm>
          <a:off x="0" y="0"/>
          <a:ext cx="0" cy="0"/>
          <a:chOff x="0" y="0"/>
          <a:chExt cx="0" cy="0"/>
        </a:xfrm>
      </p:grpSpPr>
      <p:sp>
        <p:nvSpPr>
          <p:cNvPr id="44" name="Rectangle"/>
          <p:cNvSpPr/>
          <p:nvPr/>
        </p:nvSpPr>
        <p:spPr>
          <a:xfrm>
            <a:off x="-79386" y="-72915"/>
            <a:ext cx="24542772" cy="13861830"/>
          </a:xfrm>
          <a:prstGeom prst="rect">
            <a:avLst/>
          </a:prstGeom>
          <a:gradFill>
            <a:gsLst>
              <a:gs pos="0">
                <a:srgbClr val="B4EA69"/>
              </a:gs>
              <a:gs pos="27370">
                <a:srgbClr val="54C277"/>
              </a:gs>
              <a:gs pos="100000">
                <a:srgbClr val="2C396A"/>
              </a:gs>
            </a:gsLst>
            <a:path>
              <a:fillToRect l="5796" t="99200" r="94203" b="799"/>
            </a:path>
          </a:gradFill>
          <a:ln w="12700">
            <a:miter lim="400000"/>
          </a:ln>
        </p:spPr>
        <p:txBody>
          <a:bodyPr lIns="71436" tIns="71436" rIns="71436" bIns="71436" anchor="ctr"/>
          <a:lstStyle/>
          <a:p>
            <a:pPr algn="l">
              <a:lnSpc>
                <a:spcPct val="100000"/>
              </a:lnSpc>
              <a:defRPr sz="8300" b="0">
                <a:solidFill>
                  <a:srgbClr val="2C3A6A"/>
                </a:solidFill>
              </a:defRPr>
            </a:pPr>
            <a:endParaRPr/>
          </a:p>
        </p:txBody>
      </p:sp>
      <p:sp>
        <p:nvSpPr>
          <p:cNvPr id="45" name="Rectangle"/>
          <p:cNvSpPr/>
          <p:nvPr/>
        </p:nvSpPr>
        <p:spPr>
          <a:xfrm>
            <a:off x="15293875" y="1155678"/>
            <a:ext cx="7760197" cy="11282065"/>
          </a:xfrm>
          <a:prstGeom prst="rect">
            <a:avLst/>
          </a:prstGeom>
          <a:solidFill>
            <a:srgbClr val="000000">
              <a:alpha val="24609"/>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46" name="Title Text"/>
          <p:cNvSpPr txBox="1">
            <a:spLocks noGrp="1"/>
          </p:cNvSpPr>
          <p:nvPr>
            <p:ph type="title"/>
          </p:nvPr>
        </p:nvSpPr>
        <p:spPr>
          <a:xfrm>
            <a:off x="1905000" y="1595435"/>
            <a:ext cx="14913430" cy="2651126"/>
          </a:xfrm>
          <a:prstGeom prst="rect">
            <a:avLst/>
          </a:prstGeom>
        </p:spPr>
        <p:txBody>
          <a:bodyPr anchor="ctr">
            <a:normAutofit/>
          </a:bodyPr>
          <a:lstStyle>
            <a:lvl1pPr>
              <a:defRPr sz="6000">
                <a:solidFill>
                  <a:srgbClr val="FFFFFF"/>
                </a:solidFill>
              </a:defRPr>
            </a:lvl1pPr>
          </a:lstStyle>
          <a:p>
            <a:r>
              <a:t>Title Text</a:t>
            </a:r>
          </a:p>
        </p:txBody>
      </p:sp>
      <p:sp>
        <p:nvSpPr>
          <p:cNvPr id="47" name="Body Level One…"/>
          <p:cNvSpPr txBox="1">
            <a:spLocks noGrp="1"/>
          </p:cNvSpPr>
          <p:nvPr>
            <p:ph type="body" sz="quarter" idx="1"/>
          </p:nvPr>
        </p:nvSpPr>
        <p:spPr>
          <a:xfrm>
            <a:off x="1905000" y="4572000"/>
            <a:ext cx="15163800" cy="2057400"/>
          </a:xfrm>
          <a:prstGeom prst="rect">
            <a:avLst/>
          </a:prstGeom>
        </p:spPr>
        <p:txBody>
          <a:bodyPr>
            <a:normAutofit/>
          </a:bodyPr>
          <a:lstStyle>
            <a:lvl1pPr>
              <a:lnSpc>
                <a:spcPct val="150000"/>
              </a:lnSpc>
              <a:spcBef>
                <a:spcPts val="0"/>
              </a:spcBef>
              <a:defRPr sz="4000">
                <a:solidFill>
                  <a:srgbClr val="FFFFFF"/>
                </a:solidFill>
              </a:defRPr>
            </a:lvl1pPr>
            <a:lvl2pPr marL="938388" indent="-493888">
              <a:lnSpc>
                <a:spcPct val="150000"/>
              </a:lnSpc>
              <a:spcBef>
                <a:spcPts val="0"/>
              </a:spcBef>
              <a:buSzPct val="75000"/>
              <a:buChar char="•"/>
              <a:defRPr sz="4000">
                <a:solidFill>
                  <a:srgbClr val="FFFFFF"/>
                </a:solidFill>
              </a:defRPr>
            </a:lvl2pPr>
            <a:lvl3pPr marL="1382888" indent="-493888">
              <a:lnSpc>
                <a:spcPct val="150000"/>
              </a:lnSpc>
              <a:spcBef>
                <a:spcPts val="0"/>
              </a:spcBef>
              <a:buSzPct val="75000"/>
              <a:buChar char="•"/>
              <a:defRPr sz="4000">
                <a:solidFill>
                  <a:srgbClr val="FFFFFF"/>
                </a:solidFill>
              </a:defRPr>
            </a:lvl3pPr>
            <a:lvl4pPr marL="1827388" indent="-493888">
              <a:lnSpc>
                <a:spcPct val="150000"/>
              </a:lnSpc>
              <a:spcBef>
                <a:spcPts val="0"/>
              </a:spcBef>
              <a:buSzPct val="75000"/>
              <a:buChar char="•"/>
              <a:defRPr sz="4000">
                <a:solidFill>
                  <a:srgbClr val="FFFFFF"/>
                </a:solidFill>
              </a:defRPr>
            </a:lvl4pPr>
            <a:lvl5pPr marL="2271888" indent="-493888">
              <a:lnSpc>
                <a:spcPct val="150000"/>
              </a:lnSpc>
              <a:spcBef>
                <a:spcPts val="0"/>
              </a:spcBef>
              <a:buSzPct val="75000"/>
              <a:buChar char="•"/>
              <a:defRPr sz="4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pic>
        <p:nvPicPr>
          <p:cNvPr id="48"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49"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50" name="Slide Number"/>
          <p:cNvSpPr txBox="1">
            <a:spLocks noGrp="1"/>
          </p:cNvSpPr>
          <p:nvPr>
            <p:ph type="sldNum" sz="quarter" idx="2"/>
          </p:nvPr>
        </p:nvSpPr>
        <p:spPr>
          <a:xfrm>
            <a:off x="14630400" y="12712700"/>
            <a:ext cx="5689600" cy="736600"/>
          </a:xfrm>
          <a:prstGeom prst="rect">
            <a:avLst/>
          </a:prstGeom>
        </p:spPr>
        <p:txBody>
          <a:bodyPr wrap="none" anchor="t"/>
          <a:lstStyle>
            <a:lvl1pPr algn="ctr">
              <a:lnSpc>
                <a:spcPct val="80000"/>
              </a:lnSpc>
              <a:defRPr sz="3300">
                <a:solidFill>
                  <a:srgbClr val="53585F"/>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tif"/><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p:cNvSpPr/>
          <p:nvPr/>
        </p:nvSpPr>
        <p:spPr>
          <a:xfrm>
            <a:off x="-79386" y="-72915"/>
            <a:ext cx="24542772" cy="343928"/>
          </a:xfrm>
          <a:prstGeom prst="rect">
            <a:avLst/>
          </a:prstGeom>
          <a:gradFill>
            <a:gsLst>
              <a:gs pos="0">
                <a:srgbClr val="B4EA69"/>
              </a:gs>
              <a:gs pos="27370">
                <a:srgbClr val="54C277"/>
              </a:gs>
              <a:gs pos="100000">
                <a:srgbClr val="2C396A"/>
              </a:gs>
            </a:gsLst>
            <a:path>
              <a:fillToRect l="5796" t="99200" r="94203" b="799"/>
            </a:path>
          </a:gradFill>
          <a:ln w="12700">
            <a:miter lim="400000"/>
          </a:ln>
        </p:spPr>
        <p:txBody>
          <a:bodyPr lIns="71436" tIns="71436" rIns="71436" bIns="71436" anchor="ctr"/>
          <a:lstStyle/>
          <a:p>
            <a:pPr algn="l">
              <a:lnSpc>
                <a:spcPct val="100000"/>
              </a:lnSpc>
              <a:defRPr sz="8300" b="0">
                <a:solidFill>
                  <a:srgbClr val="2C3A6A"/>
                </a:solidFill>
              </a:defRPr>
            </a:pPr>
            <a:endParaRPr/>
          </a:p>
        </p:txBody>
      </p:sp>
      <p:sp>
        <p:nvSpPr>
          <p:cNvPr id="3" name="Social media competitive audit course LESSON 2"/>
          <p:cNvSpPr txBox="1"/>
          <p:nvPr/>
        </p:nvSpPr>
        <p:spPr>
          <a:xfrm>
            <a:off x="2026118" y="12505396"/>
            <a:ext cx="8145822"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4FC374"/>
                </a:solidFill>
              </a:defRPr>
            </a:lvl1pPr>
          </a:lstStyle>
          <a:p>
            <a:r>
              <a:t>Social media competitive audit course LESSON 2</a:t>
            </a:r>
          </a:p>
        </p:txBody>
      </p:sp>
      <p:sp>
        <p:nvSpPr>
          <p:cNvPr id="4" name="Body Level One…"/>
          <p:cNvSpPr txBox="1">
            <a:spLocks noGrp="1"/>
          </p:cNvSpPr>
          <p:nvPr>
            <p:ph type="body" idx="1"/>
          </p:nvPr>
        </p:nvSpPr>
        <p:spPr>
          <a:xfrm>
            <a:off x="1371600" y="4076163"/>
            <a:ext cx="19567178" cy="782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lstStyle/>
          <a:p>
            <a:r>
              <a:t>Body Level One</a:t>
            </a:r>
          </a:p>
          <a:p>
            <a:pPr lvl="1"/>
            <a:r>
              <a:t>Body Level Two</a:t>
            </a:r>
          </a:p>
          <a:p>
            <a:pPr lvl="2"/>
            <a:r>
              <a:t>Body Level Three</a:t>
            </a:r>
          </a:p>
          <a:p>
            <a:pPr lvl="3"/>
            <a:r>
              <a:t>Body Level Four</a:t>
            </a:r>
          </a:p>
          <a:p>
            <a:pPr lvl="4"/>
            <a:r>
              <a:t>Body Level Five</a:t>
            </a:r>
          </a:p>
        </p:txBody>
      </p:sp>
      <p:sp>
        <p:nvSpPr>
          <p:cNvPr id="5" name="Title Text"/>
          <p:cNvSpPr txBox="1">
            <a:spLocks noGrp="1"/>
          </p:cNvSpPr>
          <p:nvPr>
            <p:ph type="title"/>
          </p:nvPr>
        </p:nvSpPr>
        <p:spPr>
          <a:xfrm>
            <a:off x="1361817" y="1113087"/>
            <a:ext cx="22168366" cy="15215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Title Text</a:t>
            </a:r>
          </a:p>
        </p:txBody>
      </p:sp>
      <p:pic>
        <p:nvPicPr>
          <p:cNvPr id="6" name="Rival IQ_FullColor_Waves_RGB (1).png" descr="Rival IQ_FullColor_Waves_RGB (1).png"/>
          <p:cNvPicPr>
            <a:picLocks noChangeAspect="1"/>
          </p:cNvPicPr>
          <p:nvPr/>
        </p:nvPicPr>
        <p:blipFill>
          <a:blip r:embed="rId5"/>
          <a:srcRect r="38713"/>
          <a:stretch>
            <a:fillRect/>
          </a:stretch>
        </p:blipFill>
        <p:spPr>
          <a:xfrm>
            <a:off x="20247835" y="8987222"/>
            <a:ext cx="4145425" cy="4769587"/>
          </a:xfrm>
          <a:prstGeom prst="rect">
            <a:avLst/>
          </a:prstGeom>
          <a:ln w="12700">
            <a:miter lim="400000"/>
          </a:ln>
        </p:spPr>
      </p:pic>
      <p:pic>
        <p:nvPicPr>
          <p:cNvPr id="7" name="Picture 12" descr="Picture 12"/>
          <p:cNvPicPr>
            <a:picLocks noChangeAspect="1"/>
          </p:cNvPicPr>
          <p:nvPr/>
        </p:nvPicPr>
        <p:blipFill>
          <a:blip r:embed="rId6"/>
          <a:srcRect r="57311"/>
          <a:stretch>
            <a:fillRect/>
          </a:stretch>
        </p:blipFill>
        <p:spPr>
          <a:xfrm>
            <a:off x="21946787" y="11285206"/>
            <a:ext cx="1990062" cy="2012388"/>
          </a:xfrm>
          <a:prstGeom prst="rect">
            <a:avLst/>
          </a:prstGeom>
          <a:ln w="12700">
            <a:miter lim="400000"/>
          </a:ln>
        </p:spPr>
      </p:pic>
      <p:sp>
        <p:nvSpPr>
          <p:cNvPr id="8" name="© Lauren teague"/>
          <p:cNvSpPr txBox="1"/>
          <p:nvPr/>
        </p:nvSpPr>
        <p:spPr>
          <a:xfrm>
            <a:off x="17688867" y="12505396"/>
            <a:ext cx="3048478"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4FC374"/>
                </a:solidFill>
              </a:defRPr>
            </a:lvl1pPr>
          </a:lstStyle>
          <a:p>
            <a:r>
              <a:t>© Lauren teague </a:t>
            </a:r>
          </a:p>
        </p:txBody>
      </p:sp>
      <p:sp>
        <p:nvSpPr>
          <p:cNvPr id="9" name="Slide Number"/>
          <p:cNvSpPr txBox="1">
            <a:spLocks noGrp="1"/>
          </p:cNvSpPr>
          <p:nvPr>
            <p:ph type="sldNum" sz="quarter" idx="2"/>
          </p:nvPr>
        </p:nvSpPr>
        <p:spPr>
          <a:xfrm>
            <a:off x="1384300" y="12492696"/>
            <a:ext cx="667048" cy="476219"/>
          </a:xfrm>
          <a:prstGeom prst="rect">
            <a:avLst/>
          </a:prstGeom>
          <a:ln w="12700">
            <a:miter lim="400000"/>
          </a:ln>
        </p:spPr>
        <p:txBody>
          <a:bodyPr lIns="71436" tIns="71436" rIns="71436" bIns="71436" anchor="ctr">
            <a:spAutoFit/>
          </a:bodyPr>
          <a:lstStyle>
            <a:lvl1pPr algn="l">
              <a:lnSpc>
                <a:spcPct val="100000"/>
              </a:lnSpc>
              <a:defRPr sz="2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xStyles>
    <p:titleStyle>
      <a:lvl1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1pPr>
      <a:lvl2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2pPr>
      <a:lvl3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3pPr>
      <a:lvl4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4pPr>
      <a:lvl5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5pPr>
      <a:lvl6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6pPr>
      <a:lvl7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7pPr>
      <a:lvl8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8pPr>
      <a:lvl9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9pPr>
    </p:titleStyle>
    <p:bodyStyle>
      <a:lvl1pPr marL="0" marR="0" indent="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1pPr>
      <a:lvl2pPr marL="0" marR="0" indent="228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2pPr>
      <a:lvl3pPr marL="0" marR="0" indent="457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3pPr>
      <a:lvl4pPr marL="0" marR="0" indent="685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4pPr>
      <a:lvl5pPr marL="0" marR="0" indent="9144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5pPr>
      <a:lvl6pPr marL="0" marR="0" indent="11430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6pPr>
      <a:lvl7pPr marL="0" marR="0" indent="1371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7pPr>
      <a:lvl8pPr marL="0" marR="0" indent="1600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8pPr>
      <a:lvl9pPr marL="0" marR="0" indent="1828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9pPr>
    </p:bodyStyle>
    <p:otherStyle>
      <a:lvl1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1pPr>
      <a:lvl2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2pPr>
      <a:lvl3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3pPr>
      <a:lvl4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4pPr>
      <a:lvl5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5pPr>
      <a:lvl6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6pPr>
      <a:lvl7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7pPr>
      <a:lvl8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8pPr>
      <a:lvl9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facebook.com/LaurenTTeague" TargetMode="External"/><Relationship Id="rId7" Type="http://schemas.openxmlformats.org/officeDocument/2006/relationships/hyperlink" Target="http://www.twitter.com/LaurenTTeague" TargetMode="External"/><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hyperlink" Target="https://www.rivaliq.com/signup/?utm_source=rivaliq.com&amp;utm_medium=pdf&amp;utm_campaign=lt-course&amp;utm_content=cta" TargetMode="External"/><Relationship Id="rId5" Type="http://schemas.openxmlformats.org/officeDocument/2006/relationships/hyperlink" Target="http://www.instagram.com/LaurenTTeague" TargetMode="External"/><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hyperlink" Target="http://www.linkedin.com/in/teaguelaur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ocial Media Competitive Audit Course with Lauren Teague"/>
          <p:cNvSpPr txBox="1">
            <a:spLocks noGrp="1"/>
          </p:cNvSpPr>
          <p:nvPr>
            <p:ph type="body" idx="13"/>
          </p:nvPr>
        </p:nvSpPr>
        <p:spPr>
          <a:xfrm>
            <a:off x="6579418" y="8610972"/>
            <a:ext cx="11225163" cy="1269256"/>
          </a:xfrm>
          <a:prstGeom prst="rect">
            <a:avLst/>
          </a:prstGeom>
        </p:spPr>
        <p:txBody>
          <a:bodyPr/>
          <a:lstStyle/>
          <a:p>
            <a:r>
              <a:t>Social Media Competitive Audit Course</a:t>
            </a:r>
            <a:br/>
            <a:r>
              <a:t>with Lauren Teague</a:t>
            </a:r>
          </a:p>
        </p:txBody>
      </p:sp>
      <p:sp>
        <p:nvSpPr>
          <p:cNvPr id="60" name="gather competitive data"/>
          <p:cNvSpPr txBox="1">
            <a:spLocks noGrp="1"/>
          </p:cNvSpPr>
          <p:nvPr>
            <p:ph type="body" idx="14"/>
          </p:nvPr>
        </p:nvSpPr>
        <p:spPr>
          <a:prstGeom prst="rect">
            <a:avLst/>
          </a:prstGeom>
        </p:spPr>
        <p:txBody>
          <a:bodyPr/>
          <a:lstStyle/>
          <a:p>
            <a:pPr algn="ctr">
              <a:spcBef>
                <a:spcPts val="0"/>
              </a:spcBef>
              <a:defRPr sz="8000" b="1" cap="all">
                <a:solidFill>
                  <a:srgbClr val="FFFFFF"/>
                </a:solidFill>
              </a:defRPr>
            </a:pPr>
            <a:r>
              <a:t>Analyze your </a:t>
            </a:r>
            <a:br/>
            <a:r>
              <a:t>social media data</a:t>
            </a:r>
          </a:p>
        </p:txBody>
      </p:sp>
      <p:sp>
        <p:nvSpPr>
          <p:cNvPr id="61" name="Title"/>
          <p:cNvSpPr txBox="1">
            <a:spLocks noGrp="1"/>
          </p:cNvSpPr>
          <p:nvPr>
            <p:ph type="title"/>
          </p:nvPr>
        </p:nvSpPr>
        <p:spPr>
          <a:prstGeom prst="rect">
            <a:avLst/>
          </a:prstGeom>
        </p:spPr>
        <p:txBody>
          <a:bodyPr/>
          <a:lstStyle/>
          <a:p>
            <a:endParaRPr/>
          </a:p>
        </p:txBody>
      </p:sp>
      <p:sp>
        <p:nvSpPr>
          <p:cNvPr id="62" name="1"/>
          <p:cNvSpPr txBox="1">
            <a:spLocks noGrp="1"/>
          </p:cNvSpPr>
          <p:nvPr>
            <p:ph type="body" idx="15"/>
          </p:nvPr>
        </p:nvSpPr>
        <p:spPr>
          <a:xfrm>
            <a:off x="10983640" y="2394682"/>
            <a:ext cx="2267070" cy="2236380"/>
          </a:xfrm>
          <a:prstGeom prst="rect">
            <a:avLst/>
          </a:prstGeom>
        </p:spPr>
        <p:txBody>
          <a:bodyPr/>
          <a:lstStyle>
            <a:lvl1pPr>
              <a:lnSpc>
                <a:spcPct val="100000"/>
              </a:lnSpc>
            </a:lvl1pPr>
          </a:lstStyle>
          <a:p>
            <a:r>
              <a:t>2</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What stands out to you?…"/>
          <p:cNvSpPr txBox="1">
            <a:spLocks noGrp="1"/>
          </p:cNvSpPr>
          <p:nvPr>
            <p:ph type="subTitle" idx="1"/>
          </p:nvPr>
        </p:nvSpPr>
        <p:spPr>
          <a:prstGeom prst="rect">
            <a:avLst/>
          </a:prstGeom>
        </p:spPr>
        <p:txBody>
          <a:bodyPr/>
          <a:lstStyle/>
          <a:p>
            <a:r>
              <a:t>What stands out to you? </a:t>
            </a:r>
          </a:p>
          <a:p>
            <a:endParaRPr/>
          </a:p>
          <a:p>
            <a:endParaRPr/>
          </a:p>
          <a:p>
            <a:endParaRPr/>
          </a:p>
          <a:p>
            <a:r>
              <a:t>What surprises or “a-ha!” moments did you discover? </a:t>
            </a:r>
          </a:p>
        </p:txBody>
      </p:sp>
      <p:sp>
        <p:nvSpPr>
          <p:cNvPr id="65" name="Insights &amp; analysis"/>
          <p:cNvSpPr txBox="1">
            <a:spLocks noGrp="1"/>
          </p:cNvSpPr>
          <p:nvPr>
            <p:ph type="ctrTitle"/>
          </p:nvPr>
        </p:nvSpPr>
        <p:spPr>
          <a:prstGeom prst="rect">
            <a:avLst/>
          </a:prstGeom>
        </p:spPr>
        <p:txBody>
          <a:bodyPr/>
          <a:lstStyle/>
          <a:p>
            <a:r>
              <a:t>Insights &amp; analysis</a:t>
            </a:r>
          </a:p>
        </p:txBody>
      </p:sp>
      <p:sp>
        <p:nvSpPr>
          <p:cNvPr id="66" name="Time to review your notes and reflect on results and the immediate takeaways."/>
          <p:cNvSpPr txBox="1">
            <a:spLocks noGrp="1"/>
          </p:cNvSpPr>
          <p:nvPr>
            <p:ph type="body" idx="13"/>
          </p:nvPr>
        </p:nvSpPr>
        <p:spPr>
          <a:prstGeom prst="rect">
            <a:avLst/>
          </a:prstGeom>
        </p:spPr>
        <p:txBody>
          <a:bodyPr/>
          <a:lstStyle/>
          <a:p>
            <a:r>
              <a:t>Time to review your notes and reflect on results and the immediate takeaways. </a:t>
            </a:r>
          </a:p>
        </p:txBody>
      </p:sp>
      <p:sp>
        <p:nvSpPr>
          <p:cNvPr id="67"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Body"/>
          <p:cNvSpPr txBox="1">
            <a:spLocks noGrp="1"/>
          </p:cNvSpPr>
          <p:nvPr>
            <p:ph type="subTitle" idx="1"/>
          </p:nvPr>
        </p:nvSpPr>
        <p:spPr>
          <a:prstGeom prst="rect">
            <a:avLst/>
          </a:prstGeom>
        </p:spPr>
        <p:txBody>
          <a:bodyPr lIns="71436" tIns="71436" rIns="71436" bIns="71436" anchor="t"/>
          <a:lstStyle/>
          <a:p>
            <a:pPr marL="508000" indent="-508000">
              <a:buFontTx/>
              <a:buAutoNum type="arabicPeriod"/>
            </a:pPr>
            <a:br>
              <a:rPr lang="en-US">
                <a:ea typeface="+mn-lt"/>
                <a:cs typeface="+mn-lt"/>
              </a:rPr>
            </a:br>
            <a:br>
              <a:rPr lang="en-US">
                <a:ea typeface="+mn-lt"/>
                <a:cs typeface="+mn-lt"/>
              </a:rPr>
            </a:br>
            <a:r>
              <a:rPr lang="en-US">
                <a:ea typeface="+mn-lt"/>
                <a:cs typeface="+mn-lt"/>
              </a:rPr>
              <a:t> </a:t>
            </a:r>
          </a:p>
          <a:p>
            <a:pPr marL="508000" indent="-508000">
              <a:buAutoNum type="arabicPeriod"/>
            </a:pPr>
            <a:br>
              <a:rPr lang="en-US">
                <a:ea typeface="+mn-lt"/>
                <a:cs typeface="+mn-lt"/>
              </a:rPr>
            </a:br>
            <a:br>
              <a:rPr lang="en-US">
                <a:ea typeface="+mn-lt"/>
                <a:cs typeface="+mn-lt"/>
              </a:rPr>
            </a:br>
            <a:r>
              <a:rPr lang="en-US">
                <a:ea typeface="+mn-lt"/>
                <a:cs typeface="+mn-lt"/>
              </a:rPr>
              <a:t> </a:t>
            </a:r>
          </a:p>
          <a:p>
            <a:pPr marL="508000" indent="-508000">
              <a:buAutoNum type="arabicPeriod"/>
            </a:pPr>
            <a:br>
              <a:rPr lang="en-US">
                <a:ea typeface="+mn-lt"/>
                <a:cs typeface="+mn-lt"/>
              </a:rPr>
            </a:br>
            <a:br>
              <a:rPr lang="en-US">
                <a:ea typeface="+mn-lt"/>
                <a:cs typeface="+mn-lt"/>
              </a:rPr>
            </a:br>
            <a:br>
              <a:rPr lang="en-US">
                <a:ea typeface="+mn-lt"/>
                <a:cs typeface="+mn-lt"/>
              </a:rPr>
            </a:br>
            <a:endParaRPr lang="en-US">
              <a:ea typeface="+mn-lt"/>
              <a:cs typeface="+mn-lt"/>
            </a:endParaRPr>
          </a:p>
          <a:p>
            <a:pPr marL="508000" indent="-508000">
              <a:buSzPct val="100000"/>
              <a:buAutoNum type="arabicPeriod"/>
            </a:pPr>
            <a:endParaRPr lang="en-US">
              <a:ea typeface="+mn-lt"/>
              <a:cs typeface="+mn-lt"/>
            </a:endParaRPr>
          </a:p>
        </p:txBody>
      </p:sp>
      <p:sp>
        <p:nvSpPr>
          <p:cNvPr id="70" name="Quick wins"/>
          <p:cNvSpPr txBox="1">
            <a:spLocks noGrp="1"/>
          </p:cNvSpPr>
          <p:nvPr>
            <p:ph type="ctrTitle"/>
          </p:nvPr>
        </p:nvSpPr>
        <p:spPr>
          <a:prstGeom prst="rect">
            <a:avLst/>
          </a:prstGeom>
        </p:spPr>
        <p:txBody>
          <a:bodyPr/>
          <a:lstStyle/>
          <a:p>
            <a:r>
              <a:t>Quick wins</a:t>
            </a:r>
          </a:p>
        </p:txBody>
      </p:sp>
      <p:sp>
        <p:nvSpPr>
          <p:cNvPr id="71" name="use the data and insights to identify 3 quick wins to work towards in the next 30-45 days"/>
          <p:cNvSpPr txBox="1">
            <a:spLocks noGrp="1"/>
          </p:cNvSpPr>
          <p:nvPr>
            <p:ph type="body" idx="13"/>
          </p:nvPr>
        </p:nvSpPr>
        <p:spPr>
          <a:xfrm>
            <a:off x="1364431" y="2484687"/>
            <a:ext cx="22163138" cy="1521520"/>
          </a:xfrm>
          <a:prstGeom prst="rect">
            <a:avLst/>
          </a:prstGeom>
        </p:spPr>
        <p:txBody>
          <a:bodyPr/>
          <a:lstStyle>
            <a:lvl1pPr>
              <a:lnSpc>
                <a:spcPct val="110000"/>
              </a:lnSpc>
            </a:lvl1pPr>
          </a:lstStyle>
          <a:p>
            <a:r>
              <a:t>use the data and insights to identify 3 quick wins to work towards in the next 30-45 days</a:t>
            </a:r>
          </a:p>
        </p:txBody>
      </p:sp>
      <p:sp>
        <p:nvSpPr>
          <p:cNvPr id="72"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et strategic goals"/>
          <p:cNvSpPr txBox="1">
            <a:spLocks noGrp="1"/>
          </p:cNvSpPr>
          <p:nvPr>
            <p:ph type="ctrTitle"/>
          </p:nvPr>
        </p:nvSpPr>
        <p:spPr>
          <a:prstGeom prst="rect">
            <a:avLst/>
          </a:prstGeom>
        </p:spPr>
        <p:txBody>
          <a:bodyPr/>
          <a:lstStyle/>
          <a:p>
            <a:r>
              <a:t>Set strategic goals</a:t>
            </a:r>
          </a:p>
        </p:txBody>
      </p:sp>
      <p:sp>
        <p:nvSpPr>
          <p:cNvPr id="75" name="What three goals can you set to tie social media efforts to business outcomes?"/>
          <p:cNvSpPr txBox="1">
            <a:spLocks noGrp="1"/>
          </p:cNvSpPr>
          <p:nvPr>
            <p:ph type="body" idx="13"/>
          </p:nvPr>
        </p:nvSpPr>
        <p:spPr>
          <a:prstGeom prst="rect">
            <a:avLst/>
          </a:prstGeom>
        </p:spPr>
        <p:txBody>
          <a:bodyPr/>
          <a:lstStyle/>
          <a:p>
            <a:r>
              <a:t>What three goals can you set to tie social media efforts to business outcomes?</a:t>
            </a:r>
          </a:p>
        </p:txBody>
      </p:sp>
      <p:sp>
        <p:nvSpPr>
          <p:cNvPr id="76"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
        <p:nvSpPr>
          <p:cNvPr id="77" name="Body"/>
          <p:cNvSpPr txBox="1">
            <a:spLocks noGrp="1"/>
          </p:cNvSpPr>
          <p:nvPr>
            <p:ph type="subTitle" idx="1"/>
          </p:nvPr>
        </p:nvSpPr>
        <p:spPr>
          <a:prstGeom prst="rect">
            <a:avLst/>
          </a:prstGeom>
        </p:spPr>
        <p:txBody>
          <a:bodyPr lIns="71436" tIns="71436" rIns="71436" bIns="71436" anchor="t"/>
          <a:lstStyle/>
          <a:p>
            <a:pPr marL="508000" indent="-508000">
              <a:buSzPct val="100000"/>
              <a:buAutoNum type="arabicPeriod"/>
            </a:pPr>
            <a:br>
              <a:rPr/>
            </a:br>
            <a:br>
              <a:rPr/>
            </a:br>
            <a:r>
              <a:rPr lang="en-US"/>
              <a:t> </a:t>
            </a:r>
            <a:endParaRPr/>
          </a:p>
          <a:p>
            <a:pPr marL="508000" indent="-508000">
              <a:buSzPct val="100000"/>
              <a:buAutoNum type="arabicPeriod"/>
            </a:pPr>
            <a:br>
              <a:rPr lang="en-US">
                <a:ea typeface="+mn-lt"/>
                <a:cs typeface="+mn-lt"/>
              </a:rPr>
            </a:br>
            <a:br>
              <a:rPr lang="en-US">
                <a:ea typeface="+mn-lt"/>
                <a:cs typeface="+mn-lt"/>
              </a:rPr>
            </a:br>
            <a:r>
              <a:rPr lang="en-US">
                <a:ea typeface="+mn-lt"/>
                <a:cs typeface="+mn-lt"/>
              </a:rPr>
              <a:t> </a:t>
            </a:r>
          </a:p>
          <a:p>
            <a:pPr marL="508000" indent="-508000">
              <a:buAutoNum type="arabicPeriod"/>
            </a:pPr>
            <a:br>
              <a:rPr lang="en-US">
                <a:ea typeface="+mn-lt"/>
                <a:cs typeface="+mn-lt"/>
              </a:rPr>
            </a:br>
            <a:br>
              <a:rPr lang="en-US"/>
            </a:br>
            <a:br>
              <a:rPr lang="en-US"/>
            </a:br>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itle 5"/>
          <p:cNvSpPr txBox="1">
            <a:spLocks noGrp="1"/>
          </p:cNvSpPr>
          <p:nvPr>
            <p:ph type="title"/>
          </p:nvPr>
        </p:nvSpPr>
        <p:spPr>
          <a:xfrm>
            <a:off x="1677702" y="579435"/>
            <a:ext cx="14913430" cy="2651126"/>
          </a:xfrm>
          <a:prstGeom prst="rect">
            <a:avLst/>
          </a:prstGeom>
        </p:spPr>
        <p:txBody>
          <a:bodyPr/>
          <a:lstStyle/>
          <a:p>
            <a:r>
              <a:t>About Rival IQ</a:t>
            </a:r>
          </a:p>
        </p:txBody>
      </p:sp>
      <p:sp>
        <p:nvSpPr>
          <p:cNvPr id="80" name="Rival IQ is an easy-to-use analytics tool that helps you:"/>
          <p:cNvSpPr txBox="1"/>
          <p:nvPr/>
        </p:nvSpPr>
        <p:spPr>
          <a:xfrm>
            <a:off x="1677702" y="2538240"/>
            <a:ext cx="9436107" cy="5622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ts val="5000"/>
              </a:lnSpc>
              <a:defRPr sz="3000" b="0" cap="none">
                <a:solidFill>
                  <a:srgbClr val="FFFFFF"/>
                </a:solidFill>
              </a:defRPr>
            </a:lvl1pPr>
          </a:lstStyle>
          <a:p>
            <a:r>
              <a:t>Rival IQ is an easy-to-use analytics tool that helps you:</a:t>
            </a:r>
          </a:p>
        </p:txBody>
      </p:sp>
      <p:sp>
        <p:nvSpPr>
          <p:cNvPr id="81" name="Supercharge your social landscape…"/>
          <p:cNvSpPr txBox="1"/>
          <p:nvPr/>
        </p:nvSpPr>
        <p:spPr>
          <a:xfrm>
            <a:off x="1677702" y="3469884"/>
            <a:ext cx="12738008" cy="17149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Supercharge your social landscape</a:t>
            </a:r>
          </a:p>
          <a:p>
            <a:pPr algn="l" defTabSz="457200">
              <a:lnSpc>
                <a:spcPct val="120000"/>
              </a:lnSpc>
              <a:defRPr sz="3000" b="0" cap="none">
                <a:solidFill>
                  <a:srgbClr val="FFFFFF"/>
                </a:solidFill>
              </a:defRPr>
            </a:pPr>
            <a:r>
              <a:t>Track results across all social profiles, including engagement, influencers, social bios, and sentiment—for </a:t>
            </a:r>
            <a:r>
              <a:rPr b="1"/>
              <a:t>you and your competitors</a:t>
            </a:r>
            <a:r>
              <a:t>.</a:t>
            </a:r>
          </a:p>
        </p:txBody>
      </p:sp>
      <p:sp>
        <p:nvSpPr>
          <p:cNvPr id="82" name="Stay ahead of the competition…"/>
          <p:cNvSpPr txBox="1"/>
          <p:nvPr/>
        </p:nvSpPr>
        <p:spPr>
          <a:xfrm>
            <a:off x="1677702" y="5544528"/>
            <a:ext cx="1206967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Stay ahead of the competition</a:t>
            </a:r>
          </a:p>
          <a:p>
            <a:pPr algn="l" defTabSz="457200">
              <a:lnSpc>
                <a:spcPct val="120000"/>
              </a:lnSpc>
              <a:defRPr sz="3000" b="0" cap="none">
                <a:solidFill>
                  <a:srgbClr val="FFFFFF"/>
                </a:solidFill>
              </a:defRPr>
            </a:pPr>
            <a:r>
              <a:t>Conduct competitive analysis in minutes. Monitor your industry, create benchmarks, and evaluate and respond to competitor activity before the market shifts.</a:t>
            </a:r>
          </a:p>
        </p:txBody>
      </p:sp>
      <p:sp>
        <p:nvSpPr>
          <p:cNvPr id="83" name="Do more with your data…"/>
          <p:cNvSpPr txBox="1"/>
          <p:nvPr/>
        </p:nvSpPr>
        <p:spPr>
          <a:xfrm>
            <a:off x="1677702" y="8139872"/>
            <a:ext cx="1182272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Do more with your data</a:t>
            </a:r>
          </a:p>
          <a:p>
            <a:pPr algn="l" defTabSz="457200">
              <a:lnSpc>
                <a:spcPct val="120000"/>
              </a:lnSpc>
              <a:defRPr sz="3000" b="0" cap="none">
                <a:solidFill>
                  <a:srgbClr val="FFFFFF"/>
                </a:solidFill>
              </a:defRPr>
            </a:pPr>
            <a:r>
              <a:t>Dive deeper into your social media analytics with Facebook, Twitter, and Instagram Insights, boosted post detection, LinkedIn Insights, and so much more.</a:t>
            </a:r>
          </a:p>
        </p:txBody>
      </p:sp>
      <p:sp>
        <p:nvSpPr>
          <p:cNvPr id="84" name="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
          <p:cNvSpPr txBox="1"/>
          <p:nvPr/>
        </p:nvSpPr>
        <p:spPr>
          <a:xfrm>
            <a:off x="15977869" y="5891328"/>
            <a:ext cx="6169763" cy="520321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ct val="120000"/>
              </a:lnSpc>
              <a:defRPr sz="3000" b="0" cap="none">
                <a:solidFill>
                  <a:srgbClr val="FFFFFF"/>
                </a:solidFill>
              </a:defRPr>
            </a:lvl1pPr>
          </a:lstStyle>
          <a:p>
            <a:r>
              <a:t>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a:t>
            </a:r>
          </a:p>
        </p:txBody>
      </p:sp>
      <p:sp>
        <p:nvSpPr>
          <p:cNvPr id="85" name="Title 5"/>
          <p:cNvSpPr txBox="1"/>
          <p:nvPr/>
        </p:nvSpPr>
        <p:spPr>
          <a:xfrm>
            <a:off x="16003616" y="1221736"/>
            <a:ext cx="7495043" cy="1581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l">
              <a:defRPr sz="4500" cap="none">
                <a:solidFill>
                  <a:srgbClr val="FFFFFF"/>
                </a:solidFill>
              </a:defRPr>
            </a:lvl1pPr>
          </a:lstStyle>
          <a:p>
            <a:r>
              <a:t>Lauren Teague</a:t>
            </a:r>
          </a:p>
        </p:txBody>
      </p:sp>
      <p:sp>
        <p:nvSpPr>
          <p:cNvPr id="86" name="www.laurenteague.com…"/>
          <p:cNvSpPr txBox="1"/>
          <p:nvPr/>
        </p:nvSpPr>
        <p:spPr>
          <a:xfrm>
            <a:off x="18444857" y="3564461"/>
            <a:ext cx="4145360" cy="1035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10000"/>
              </a:lnSpc>
              <a:defRPr sz="3000" b="0" cap="none">
                <a:solidFill>
                  <a:srgbClr val="FFFFFF"/>
                </a:solidFill>
              </a:defRPr>
            </a:pPr>
            <a:r>
              <a:t>www.laurenteague.com     </a:t>
            </a:r>
          </a:p>
          <a:p>
            <a:pPr algn="l" defTabSz="457200">
              <a:lnSpc>
                <a:spcPct val="110000"/>
              </a:lnSpc>
              <a:defRPr sz="3000" b="0" cap="none">
                <a:solidFill>
                  <a:srgbClr val="FFFFFF"/>
                </a:solidFill>
              </a:defRPr>
            </a:pPr>
            <a:r>
              <a:t>@LaurenTTeague</a:t>
            </a:r>
          </a:p>
        </p:txBody>
      </p:sp>
      <p:pic>
        <p:nvPicPr>
          <p:cNvPr id="87" name="lt-headshot.jpg" descr="lt-headshot.jpg"/>
          <p:cNvPicPr>
            <a:picLocks noChangeAspect="1"/>
          </p:cNvPicPr>
          <p:nvPr/>
        </p:nvPicPr>
        <p:blipFill>
          <a:blip r:embed="rId2"/>
          <a:srcRect l="1931" t="1925" r="1920" b="1920"/>
          <a:stretch>
            <a:fillRect/>
          </a:stretch>
        </p:blipFill>
        <p:spPr>
          <a:xfrm>
            <a:off x="16070081" y="3455077"/>
            <a:ext cx="2012706" cy="2012828"/>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7"/>
                  <a:pt x="2882" y="3017"/>
                </a:cubicBezTo>
                <a:cubicBezTo>
                  <a:pt x="-961" y="7038"/>
                  <a:pt x="-961" y="13558"/>
                  <a:pt x="2882" y="17579"/>
                </a:cubicBezTo>
                <a:cubicBezTo>
                  <a:pt x="6724" y="21600"/>
                  <a:pt x="12954" y="21600"/>
                  <a:pt x="16796" y="17579"/>
                </a:cubicBezTo>
                <a:cubicBezTo>
                  <a:pt x="20639" y="13558"/>
                  <a:pt x="20639" y="7038"/>
                  <a:pt x="16796" y="3017"/>
                </a:cubicBezTo>
                <a:cubicBezTo>
                  <a:pt x="14875" y="1007"/>
                  <a:pt x="12357" y="0"/>
                  <a:pt x="9839" y="0"/>
                </a:cubicBezTo>
                <a:close/>
              </a:path>
            </a:pathLst>
          </a:custGeom>
          <a:ln w="12700">
            <a:miter lim="400000"/>
          </a:ln>
        </p:spPr>
      </p:pic>
      <p:sp>
        <p:nvSpPr>
          <p:cNvPr id="88" name="Digital marketing expert"/>
          <p:cNvSpPr txBox="1"/>
          <p:nvPr/>
        </p:nvSpPr>
        <p:spPr>
          <a:xfrm>
            <a:off x="15982807" y="2386939"/>
            <a:ext cx="5491063" cy="9919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defTabSz="457200">
              <a:defRPr sz="3600" cap="none">
                <a:solidFill>
                  <a:srgbClr val="FFFFFF"/>
                </a:solidFill>
              </a:defRPr>
            </a:lvl1pPr>
          </a:lstStyle>
          <a:p>
            <a:r>
              <a:t>Digital marketing expert</a:t>
            </a:r>
          </a:p>
        </p:txBody>
      </p:sp>
      <p:pic>
        <p:nvPicPr>
          <p:cNvPr id="89" name="icon-facebook-white.png" descr="icon-facebook-white.png">
            <a:hlinkClick r:id="rId3"/>
          </p:cNvPr>
          <p:cNvPicPr>
            <a:picLocks noChangeAspect="1"/>
          </p:cNvPicPr>
          <p:nvPr/>
        </p:nvPicPr>
        <p:blipFill>
          <a:blip r:embed="rId4"/>
          <a:stretch>
            <a:fillRect/>
          </a:stretch>
        </p:blipFill>
        <p:spPr>
          <a:xfrm>
            <a:off x="19290766" y="4858803"/>
            <a:ext cx="215837" cy="410089"/>
          </a:xfrm>
          <a:prstGeom prst="rect">
            <a:avLst/>
          </a:prstGeom>
          <a:ln w="12700">
            <a:miter lim="400000"/>
          </a:ln>
        </p:spPr>
      </p:pic>
      <p:pic>
        <p:nvPicPr>
          <p:cNvPr id="90" name="icon-instagram-white.png" descr="icon-instagram-white.png">
            <a:hlinkClick r:id="rId5"/>
          </p:cNvPr>
          <p:cNvPicPr>
            <a:picLocks noChangeAspect="1"/>
          </p:cNvPicPr>
          <p:nvPr/>
        </p:nvPicPr>
        <p:blipFill>
          <a:blip r:embed="rId6"/>
          <a:stretch>
            <a:fillRect/>
          </a:stretch>
        </p:blipFill>
        <p:spPr>
          <a:xfrm>
            <a:off x="19935767" y="4876800"/>
            <a:ext cx="392744" cy="400296"/>
          </a:xfrm>
          <a:prstGeom prst="rect">
            <a:avLst/>
          </a:prstGeom>
          <a:ln w="12700">
            <a:miter lim="400000"/>
          </a:ln>
        </p:spPr>
      </p:pic>
      <p:pic>
        <p:nvPicPr>
          <p:cNvPr id="91" name="icon-twitter-white.png" descr="icon-twitter-white.png">
            <a:hlinkClick r:id="rId7"/>
          </p:cNvPr>
          <p:cNvPicPr>
            <a:picLocks noChangeAspect="1"/>
          </p:cNvPicPr>
          <p:nvPr/>
        </p:nvPicPr>
        <p:blipFill>
          <a:blip r:embed="rId8"/>
          <a:stretch>
            <a:fillRect/>
          </a:stretch>
        </p:blipFill>
        <p:spPr>
          <a:xfrm>
            <a:off x="18527586" y="4890961"/>
            <a:ext cx="434227" cy="345773"/>
          </a:xfrm>
          <a:prstGeom prst="rect">
            <a:avLst/>
          </a:prstGeom>
          <a:ln w="12700">
            <a:miter lim="400000"/>
          </a:ln>
        </p:spPr>
      </p:pic>
      <p:pic>
        <p:nvPicPr>
          <p:cNvPr id="92" name="icon-linkedin.png" descr="icon-linkedin.png">
            <a:hlinkClick r:id="rId9"/>
          </p:cNvPr>
          <p:cNvPicPr>
            <a:picLocks noChangeAspect="1"/>
          </p:cNvPicPr>
          <p:nvPr/>
        </p:nvPicPr>
        <p:blipFill>
          <a:blip r:embed="rId10"/>
          <a:stretch>
            <a:fillRect/>
          </a:stretch>
        </p:blipFill>
        <p:spPr>
          <a:xfrm>
            <a:off x="20765383" y="4853892"/>
            <a:ext cx="434226" cy="419911"/>
          </a:xfrm>
          <a:prstGeom prst="rect">
            <a:avLst/>
          </a:prstGeom>
          <a:ln w="12700">
            <a:miter lim="400000"/>
          </a:ln>
        </p:spPr>
      </p:pic>
      <p:sp>
        <p:nvSpPr>
          <p:cNvPr id="19" name="Rounded Rectangle">
            <a:hlinkClick r:id="rId11"/>
            <a:extLst>
              <a:ext uri="{FF2B5EF4-FFF2-40B4-BE49-F238E27FC236}">
                <a16:creationId xmlns:a16="http://schemas.microsoft.com/office/drawing/2014/main" id="{A7A89CDC-A525-49B2-834D-B7598B887D83}"/>
              </a:ext>
            </a:extLst>
          </p:cNvPr>
          <p:cNvSpPr/>
          <p:nvPr/>
        </p:nvSpPr>
        <p:spPr>
          <a:xfrm>
            <a:off x="1771234" y="11157293"/>
            <a:ext cx="6769101" cy="1066800"/>
          </a:xfrm>
          <a:prstGeom prst="roundRect">
            <a:avLst>
              <a:gd name="adj" fmla="val 17857"/>
            </a:avLst>
          </a:prstGeom>
          <a:solidFill>
            <a:srgbClr val="FFFFFF">
              <a:alpha val="15766"/>
            </a:srgbClr>
          </a:solidFill>
          <a:ln w="25400">
            <a:solidFill>
              <a:srgbClr val="FFFFFF"/>
            </a:solidFill>
          </a:ln>
        </p:spPr>
        <p:txBody>
          <a:bodyPr lIns="71436" tIns="71436" rIns="71436" bIns="71436"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nSpc>
                <a:spcPct val="100000"/>
              </a:lnSpc>
              <a:defRPr sz="8300" b="0">
                <a:solidFill>
                  <a:srgbClr val="FFFFFF"/>
                </a:solidFill>
                <a:latin typeface="Avenir Book"/>
                <a:ea typeface="Avenir Book"/>
                <a:cs typeface="Avenir Book"/>
                <a:sym typeface="Avenir Book"/>
              </a:defRPr>
            </a:pPr>
            <a:r>
              <a:rPr lang="en-US" sz="2800" dirty="0">
                <a:solidFill>
                  <a:schemeClr val="bg1"/>
                </a:solidFill>
                <a:latin typeface="Arial"/>
              </a:rPr>
              <a:t>GET YOUR FREE TRIAL</a:t>
            </a:r>
            <a:endParaRPr lang="en-US" dirty="0">
              <a:solidFill>
                <a:schemeClr val="bg1"/>
              </a:solidFill>
            </a:endParaRPr>
          </a:p>
        </p:txBody>
      </p:sp>
    </p:spTree>
  </p:cSld>
  <p:clrMapOvr>
    <a:masterClrMapping/>
  </p:clrMapOvr>
  <p:transition spd="med"/>
</p:sld>
</file>

<file path=ppt/theme/theme1.xml><?xml version="1.0" encoding="utf-8"?>
<a:theme xmlns:a="http://schemas.openxmlformats.org/drawingml/2006/main" name="White">
  <a:themeElements>
    <a:clrScheme name="White">
      <a:dk1>
        <a:srgbClr val="53585F"/>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283</Words>
  <Application>Microsoft Macintosh PowerPoint</Application>
  <PresentationFormat>Custom</PresentationFormat>
  <Paragraphs>37</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Avenir Book</vt:lpstr>
      <vt:lpstr>White</vt:lpstr>
      <vt:lpstr>PowerPoint Presentation</vt:lpstr>
      <vt:lpstr>Insights &amp; analysis</vt:lpstr>
      <vt:lpstr>Quick wins</vt:lpstr>
      <vt:lpstr>Set strategic goals</vt:lpstr>
      <vt:lpstr>About Rival 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Seth Bridges</cp:lastModifiedBy>
  <cp:revision>20</cp:revision>
  <dcterms:modified xsi:type="dcterms:W3CDTF">2021-03-30T18:44:55Z</dcterms:modified>
</cp:coreProperties>
</file>